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256" r:id="rId2"/>
    <p:sldId id="463" r:id="rId3"/>
    <p:sldId id="688" r:id="rId4"/>
    <p:sldId id="493" r:id="rId5"/>
    <p:sldId id="494" r:id="rId6"/>
    <p:sldId id="657" r:id="rId7"/>
    <p:sldId id="658" r:id="rId8"/>
    <p:sldId id="501" r:id="rId9"/>
    <p:sldId id="477" r:id="rId10"/>
    <p:sldId id="399" r:id="rId11"/>
    <p:sldId id="409" r:id="rId12"/>
    <p:sldId id="481" r:id="rId13"/>
    <p:sldId id="4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2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oriappslibrary.hana.ondemand.com/sap/fix/externalView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19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Fiori App Ref.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types of SAP-Fiori app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ABAP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Launchpad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Relationship between Front-End Components</a:t>
            </a: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10619D0B-337E-4908-A45C-892AAD0AA194}"/>
              </a:ext>
            </a:extLst>
          </p:cNvPr>
          <p:cNvSpPr txBox="1">
            <a:spLocks/>
          </p:cNvSpPr>
          <p:nvPr/>
        </p:nvSpPr>
        <p:spPr>
          <a:xfrm>
            <a:off x="9762837" y="6604650"/>
            <a:ext cx="2585514" cy="147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26" name="Picture 2" descr="Agenda sign with colorful confetti Royalty Free Vector Image">
            <a:extLst>
              <a:ext uri="{FF2B5EF4-FFF2-40B4-BE49-F238E27FC236}">
                <a16:creationId xmlns:a16="http://schemas.microsoft.com/office/drawing/2014/main" id="{9399B6EF-57C9-4D32-A759-6EBBDAF07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3"/>
          <a:stretch/>
        </p:blipFill>
        <p:spPr bwMode="auto">
          <a:xfrm>
            <a:off x="6003050" y="1255842"/>
            <a:ext cx="5954957" cy="40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8840EAF-DAEB-473D-8DF0-F815D501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9F680F-8744-4047-964E-C6CF9BB32FB3}"/>
              </a:ext>
            </a:extLst>
          </p:cNvPr>
          <p:cNvSpPr txBox="1">
            <a:spLocks/>
          </p:cNvSpPr>
          <p:nvPr/>
        </p:nvSpPr>
        <p:spPr>
          <a:xfrm>
            <a:off x="275057" y="178691"/>
            <a:ext cx="10515600" cy="5844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7759E-C86C-4B6C-BC19-E8FF9AD175B7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87C5CC8-96EF-4B4E-BEE5-B437C55B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4E8316-2680-4547-85BA-F4F9F7942585}"/>
              </a:ext>
            </a:extLst>
          </p:cNvPr>
          <p:cNvSpPr txBox="1">
            <a:spLocks/>
          </p:cNvSpPr>
          <p:nvPr/>
        </p:nvSpPr>
        <p:spPr>
          <a:xfrm>
            <a:off x="241358" y="91227"/>
            <a:ext cx="10515600" cy="8923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9C4AC-21AD-4AAC-8C24-6CE391DBB1C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2CFE14-C504-4114-B861-FC7FDD9E3AB6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C9C4D89-B52C-42AB-9BAC-1D24D36319A0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B832886-237C-40A8-BF40-BC2DC6E0BA56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7C2EBC0-11AA-49E9-B2C0-D0A9EC104071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</a:t>
            </a:r>
            <a:r>
              <a:rPr lang="en-US" sz="1400" dirty="0" err="1">
                <a:solidFill>
                  <a:schemeClr val="bg1"/>
                </a:solidFill>
              </a:rPr>
              <a:t>Fnctnal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730E443-BB4A-4C18-BFD2-4C6D211C42AC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0B295F-4ADB-4A8E-89CA-8DD6C8AFDFEC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F1880A-218C-48B9-A23F-62CA35D1BF85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99753FF-190B-4003-8EE0-C2A99E18B1D1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A4E5B8E-9935-4011-BD3B-A4A2D51741CE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A6DB9C-8EB4-4F73-80FF-81F2F58B9F97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F1C37B3-EBC7-4A27-B0FE-B17F057DCDA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4E74AB5F-18AB-476C-A915-FD3491105C72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Freeform 6">
            <a:extLst>
              <a:ext uri="{FF2B5EF4-FFF2-40B4-BE49-F238E27FC236}">
                <a16:creationId xmlns:a16="http://schemas.microsoft.com/office/drawing/2014/main" id="{A9952B1B-54F6-4AD1-B54A-CEC046CECC2A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6">
            <a:extLst>
              <a:ext uri="{FF2B5EF4-FFF2-40B4-BE49-F238E27FC236}">
                <a16:creationId xmlns:a16="http://schemas.microsoft.com/office/drawing/2014/main" id="{A0A1FF15-3C3C-4F8E-9A1C-64B3ED46FD39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0DE96474-EA4B-4390-975C-D8716C7EB8D4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11">
            <a:extLst>
              <a:ext uri="{FF2B5EF4-FFF2-40B4-BE49-F238E27FC236}">
                <a16:creationId xmlns:a16="http://schemas.microsoft.com/office/drawing/2014/main" id="{B9B1B875-3A3A-4CB9-87D2-7BEC5FF49460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6">
            <a:extLst>
              <a:ext uri="{FF2B5EF4-FFF2-40B4-BE49-F238E27FC236}">
                <a16:creationId xmlns:a16="http://schemas.microsoft.com/office/drawing/2014/main" id="{B71A3A71-0A69-4754-9F79-1E2793D2E303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134536AA-5073-4527-A9EE-21CCD00FF93E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FA48B49-8155-4F19-B62D-4BD8700772FD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ACC2FA-976E-4C8C-921D-0C230FA21169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950B16B-181C-45D2-BAC0-6420B826CD01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90C30AA-B9A7-4402-A413-7DD2A3DBAA35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D72F475-FF62-4D3E-9A57-2684B8BA5A72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845CC88-AA19-43AC-A7C5-DD92D23B24E2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9DFBD3E-6177-40E6-B884-0A6B1BCA124B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FC2CFDB-1DA1-4A37-8495-1F03D7D39B27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3398D72-320A-4843-91F3-1B45BE9B03A6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6DCB259-9DE3-4170-81C7-1F849B43640D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BF301E-55A0-498E-AD47-ABB53D1E0F66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116" name="Freeform 6">
            <a:extLst>
              <a:ext uri="{FF2B5EF4-FFF2-40B4-BE49-F238E27FC236}">
                <a16:creationId xmlns:a16="http://schemas.microsoft.com/office/drawing/2014/main" id="{F0156110-085A-4C17-95F4-DA433076A2E8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7982D46C-79DD-42D8-BC89-D2995527BF0F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Freeform 43">
            <a:extLst>
              <a:ext uri="{FF2B5EF4-FFF2-40B4-BE49-F238E27FC236}">
                <a16:creationId xmlns:a16="http://schemas.microsoft.com/office/drawing/2014/main" id="{2DEFB3E6-7295-46C8-9A52-D2297569D79B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EF37CCF-AB5F-4DDE-A051-5923A5DB1C07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A7147675-5BCD-4A63-8932-DD6D2C18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308F6A62-2657-4AE6-B8A9-4FFB0343C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45497F-DDBD-4F5E-89FF-E218D9860628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123" name="Freeform 35">
              <a:extLst>
                <a:ext uri="{FF2B5EF4-FFF2-40B4-BE49-F238E27FC236}">
                  <a16:creationId xmlns:a16="http://schemas.microsoft.com/office/drawing/2014/main" id="{186236C4-90F1-4E58-9E84-0CD293483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DE72AE12-AF38-4DC1-87E7-C932CD2D8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37">
              <a:extLst>
                <a:ext uri="{FF2B5EF4-FFF2-40B4-BE49-F238E27FC236}">
                  <a16:creationId xmlns:a16="http://schemas.microsoft.com/office/drawing/2014/main" id="{482174E1-3507-465E-8565-C903F7FA8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38">
              <a:extLst>
                <a:ext uri="{FF2B5EF4-FFF2-40B4-BE49-F238E27FC236}">
                  <a16:creationId xmlns:a16="http://schemas.microsoft.com/office/drawing/2014/main" id="{0B2A5BBD-D888-4813-B00D-8DB241FB9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AF05B82-8866-4008-B3A2-17992671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8953C-F46C-4286-A5FC-CE02384958AE}"/>
              </a:ext>
            </a:extLst>
          </p:cNvPr>
          <p:cNvSpPr txBox="1">
            <a:spLocks/>
          </p:cNvSpPr>
          <p:nvPr/>
        </p:nvSpPr>
        <p:spPr>
          <a:xfrm>
            <a:off x="94623" y="206657"/>
            <a:ext cx="10989305" cy="6317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Two types of SAP-Fiori app implementations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5BB07-DF8D-4EFF-AC1C-677353C5D664}"/>
              </a:ext>
            </a:extLst>
          </p:cNvPr>
          <p:cNvGrpSpPr/>
          <p:nvPr/>
        </p:nvGrpSpPr>
        <p:grpSpPr>
          <a:xfrm>
            <a:off x="702287" y="1562544"/>
            <a:ext cx="10300138" cy="4318004"/>
            <a:chOff x="912812" y="1473196"/>
            <a:chExt cx="10300138" cy="4318004"/>
          </a:xfrm>
        </p:grpSpPr>
        <p:grpSp>
          <p:nvGrpSpPr>
            <p:cNvPr id="12" name="Group 51">
              <a:extLst>
                <a:ext uri="{FF2B5EF4-FFF2-40B4-BE49-F238E27FC236}">
                  <a16:creationId xmlns:a16="http://schemas.microsoft.com/office/drawing/2014/main" id="{7AFEA0FA-0602-4116-8790-99B1099669F4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623BEE-0D2F-4DC0-8BE6-9B9903BE8444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02359E3A-6F17-477B-81A2-2AEFB6835FE1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A08F77-75B6-4E33-82F5-DFEA9D0261BE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3" name="Group 51">
              <a:extLst>
                <a:ext uri="{FF2B5EF4-FFF2-40B4-BE49-F238E27FC236}">
                  <a16:creationId xmlns:a16="http://schemas.microsoft.com/office/drawing/2014/main" id="{694A2F5C-EAB9-47FD-9EBD-D21DAD0C0515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A97F25-2185-43CB-AEE9-F107B7F0DE59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07688385-4861-42CD-9A50-1F8A2AFDC05A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AF2E372-E9B4-454F-B8BC-85F5B9771E41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8019984B-D52E-4622-8F5C-0A10444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437506F-3CE2-4E8D-A017-FCFFABC9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87" y="896527"/>
            <a:ext cx="5708649" cy="4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8E20C6-63CA-49A7-9BF5-B8BB483304EB}"/>
              </a:ext>
            </a:extLst>
          </p:cNvPr>
          <p:cNvSpPr txBox="1"/>
          <p:nvPr/>
        </p:nvSpPr>
        <p:spPr>
          <a:xfrm>
            <a:off x="324410" y="896527"/>
            <a:ext cx="889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the terminal in BAS and go to your project folder.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build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abap-deploy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Specify the source folder path for deployment …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./dist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Step6: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 a target ABAP system … http://103.207.171.202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Step7: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the ABAP system client number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Step8: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username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Step9: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password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Step10: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an application 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Step11: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description for the application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Step12: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package for the deployed application … $TMP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DF4ED9E7-3638-44FA-A436-BEE27D51512B}"/>
              </a:ext>
            </a:extLst>
          </p:cNvPr>
          <p:cNvSpPr txBox="1">
            <a:spLocks/>
          </p:cNvSpPr>
          <p:nvPr/>
        </p:nvSpPr>
        <p:spPr>
          <a:xfrm>
            <a:off x="324410" y="27781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ABAP Deployment</a:t>
            </a:r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6188DD4-BD1A-4BD3-A9F6-0320A4BD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289755" y="250098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Cooper Black" panose="0208090404030B020404" pitchFamily="18" charset="0"/>
              </a:rPr>
              <a:t>Fiori Launchpad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289755" y="970933"/>
            <a:ext cx="1144927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Just imagine, if my co. have developed 500 Apps in last Quarter, These 500 apps have got 500 URLs to access the app. As a end user, you would face below challenges</a:t>
            </a:r>
          </a:p>
          <a:p>
            <a:pPr marL="457200" indent="-457200">
              <a:buAutoNum type="arabicPeriod"/>
            </a:pPr>
            <a:r>
              <a:rPr lang="en-US" sz="2000" dirty="0"/>
              <a:t>Finding </a:t>
            </a:r>
            <a:r>
              <a:rPr lang="en-US" sz="2000" dirty="0" err="1"/>
              <a:t>url</a:t>
            </a:r>
            <a:r>
              <a:rPr lang="en-US" sz="2000" dirty="0"/>
              <a:t> for each app is a challenge</a:t>
            </a:r>
          </a:p>
          <a:p>
            <a:pPr marL="457200" indent="-457200">
              <a:buAutoNum type="arabicPeriod"/>
            </a:pPr>
            <a:r>
              <a:rPr lang="en-US" sz="2000" dirty="0"/>
              <a:t>Making sure that you are right person to access app – Security</a:t>
            </a:r>
          </a:p>
          <a:p>
            <a:pPr marL="457200" indent="-457200">
              <a:buAutoNum type="arabicPeriod"/>
            </a:pPr>
            <a:r>
              <a:rPr lang="en-US" sz="2000" dirty="0"/>
              <a:t>Also you should only be able to see apps which you are allowed to access</a:t>
            </a:r>
          </a:p>
          <a:p>
            <a:pPr marL="457200" indent="-457200">
              <a:buAutoNum type="arabicPeriod"/>
            </a:pPr>
            <a:r>
              <a:rPr lang="en-US" sz="2000" dirty="0"/>
              <a:t>SAP Portal is now deprecated, what options do we have to access all functionality of ERP</a:t>
            </a:r>
          </a:p>
          <a:p>
            <a:endParaRPr lang="en-US" sz="2000" dirty="0"/>
          </a:p>
          <a:p>
            <a:r>
              <a:rPr lang="en-US" dirty="0"/>
              <a:t>SAP Fiori Launchpad</a:t>
            </a:r>
          </a:p>
          <a:p>
            <a:r>
              <a:rPr lang="en-US" dirty="0"/>
              <a:t>Is a single access point for all the Applications in S/4HANA. Is available </a:t>
            </a:r>
            <a:r>
              <a:rPr lang="en-US" dirty="0" err="1"/>
              <a:t>fiori</a:t>
            </a:r>
            <a:r>
              <a:rPr lang="en-US" dirty="0"/>
              <a:t> frontend server once Fiori is installed in your SAP System.</a:t>
            </a:r>
          </a:p>
          <a:p>
            <a:r>
              <a:rPr lang="en-US" dirty="0"/>
              <a:t>We can configure apps to show all the apps belongs to Standard or Custom Category.</a:t>
            </a:r>
          </a:p>
          <a:p>
            <a:endParaRPr lang="en-US" dirty="0"/>
          </a:p>
          <a:p>
            <a:r>
              <a:rPr lang="en-US" dirty="0"/>
              <a:t>LPD comes with LPD Designer, which allows developer/consultant to configure access to the apps as a Tile. The </a:t>
            </a:r>
            <a:r>
              <a:rPr lang="en-US" dirty="0" err="1"/>
              <a:t>tcodes</a:t>
            </a:r>
            <a:r>
              <a:rPr lang="en-US" dirty="0"/>
              <a:t> are</a:t>
            </a:r>
          </a:p>
          <a:p>
            <a:r>
              <a:rPr lang="en-US" dirty="0"/>
              <a:t>/n/UI2/FLPD_CONF – Fiori Designer,   /N/UI2/FLP – Actual Launchpad (End user)</a:t>
            </a:r>
          </a:p>
        </p:txBody>
      </p: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1E29BFC2-6382-4F92-B538-4389440F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10041</TotalTime>
  <Words>733</Words>
  <Application>Microsoft Office PowerPoint</Application>
  <PresentationFormat>Widescreen</PresentationFormat>
  <Paragraphs>104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 between Front-End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1061</cp:revision>
  <dcterms:created xsi:type="dcterms:W3CDTF">2016-07-10T03:33:26Z</dcterms:created>
  <dcterms:modified xsi:type="dcterms:W3CDTF">2021-09-30T11:45:40Z</dcterms:modified>
</cp:coreProperties>
</file>